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94" autoAdjust="0"/>
  </p:normalViewPr>
  <p:slideViewPr>
    <p:cSldViewPr>
      <p:cViewPr varScale="1">
        <p:scale>
          <a:sx n="69" d="100"/>
          <a:sy n="69" d="100"/>
        </p:scale>
        <p:origin x="-141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F221-3534-4AEE-BEFC-750ED6F15510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5B253-EA2D-4F8A-AE77-E9E8E805C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3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5B253-EA2D-4F8A-AE77-E9E8E805C4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8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393933"/>
            <a:ext cx="3027600" cy="40372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1773750" y="3228733"/>
            <a:ext cx="55965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1773750" y="4599539"/>
            <a:ext cx="55965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sz="3000" b="1">
                <a:solidFill>
                  <a:srgbClr val="A1BECC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1414538" y="5317633"/>
            <a:ext cx="206100" cy="27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7630150" y="3292833"/>
            <a:ext cx="2347200" cy="3129600"/>
          </a:xfrm>
          <a:prstGeom prst="donut">
            <a:avLst>
              <a:gd name="adj" fmla="val 29778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376550" y="1518933"/>
            <a:ext cx="978600" cy="1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7240275" y="6216933"/>
            <a:ext cx="657600" cy="876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231175" y="-762267"/>
            <a:ext cx="2284200" cy="3045600"/>
          </a:xfrm>
          <a:prstGeom prst="donut">
            <a:avLst>
              <a:gd name="adj" fmla="val 11909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507625" y="1223300"/>
            <a:ext cx="657600" cy="87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3"/>
          <p:cNvSpPr/>
          <p:nvPr/>
        </p:nvSpPr>
        <p:spPr>
          <a:xfrm>
            <a:off x="8065925" y="-393933"/>
            <a:ext cx="1207800" cy="16104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1417200" y="2736867"/>
            <a:ext cx="304800" cy="4064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180500" y="5364333"/>
            <a:ext cx="1370700" cy="182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246046" y="4487395"/>
            <a:ext cx="456000" cy="608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7072325" y="5992967"/>
            <a:ext cx="993600" cy="13244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7370250" y="1040133"/>
            <a:ext cx="932400" cy="12432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180500" y="4400000"/>
            <a:ext cx="586800" cy="7824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7733375" y="623067"/>
            <a:ext cx="206100" cy="27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598175" y="-272933"/>
            <a:ext cx="1550100" cy="20668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5" name="Google Shape;45;p3"/>
          <p:cNvSpPr txBox="1">
            <a:spLocks noGrp="1"/>
          </p:cNvSpPr>
          <p:nvPr>
            <p:ph type="sldNum" idx="12"/>
          </p:nvPr>
        </p:nvSpPr>
        <p:spPr>
          <a:xfrm>
            <a:off x="4337100" y="6335500"/>
            <a:ext cx="469800" cy="5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664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column + image">
  <p:cSld name="1 column + image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4572000" y="1212067"/>
            <a:ext cx="3639600" cy="85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4572000" y="2034339"/>
            <a:ext cx="3639600" cy="37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85" name="Google Shape;85;p6"/>
          <p:cNvSpPr/>
          <p:nvPr/>
        </p:nvSpPr>
        <p:spPr>
          <a:xfrm>
            <a:off x="580275" y="1002600"/>
            <a:ext cx="3639600" cy="4852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6" name="Google Shape;86;p6"/>
          <p:cNvSpPr/>
          <p:nvPr/>
        </p:nvSpPr>
        <p:spPr>
          <a:xfrm>
            <a:off x="-295650" y="-475267"/>
            <a:ext cx="1057800" cy="14104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2836600" y="239767"/>
            <a:ext cx="978600" cy="1304800"/>
          </a:xfrm>
          <a:prstGeom prst="donut">
            <a:avLst>
              <a:gd name="adj" fmla="val 39527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8" name="Google Shape;88;p6"/>
          <p:cNvSpPr/>
          <p:nvPr/>
        </p:nvSpPr>
        <p:spPr>
          <a:xfrm>
            <a:off x="465975" y="4923667"/>
            <a:ext cx="1019400" cy="13592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9" name="Google Shape;89;p6"/>
          <p:cNvSpPr/>
          <p:nvPr/>
        </p:nvSpPr>
        <p:spPr>
          <a:xfrm>
            <a:off x="1485375" y="6079667"/>
            <a:ext cx="361500" cy="482000"/>
          </a:xfrm>
          <a:prstGeom prst="donut">
            <a:avLst>
              <a:gd name="adj" fmla="val 29951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0" name="Google Shape;90;p6"/>
          <p:cNvSpPr/>
          <p:nvPr/>
        </p:nvSpPr>
        <p:spPr>
          <a:xfrm>
            <a:off x="2364800" y="462600"/>
            <a:ext cx="274200" cy="365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6"/>
          <p:cNvSpPr/>
          <p:nvPr/>
        </p:nvSpPr>
        <p:spPr>
          <a:xfrm>
            <a:off x="-472600" y="-711200"/>
            <a:ext cx="1411800" cy="18824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2" name="Google Shape;92;p6"/>
          <p:cNvSpPr/>
          <p:nvPr/>
        </p:nvSpPr>
        <p:spPr>
          <a:xfrm>
            <a:off x="2899000" y="322967"/>
            <a:ext cx="853800" cy="11384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3" name="Google Shape;93;p6"/>
          <p:cNvSpPr/>
          <p:nvPr/>
        </p:nvSpPr>
        <p:spPr>
          <a:xfrm>
            <a:off x="1061150" y="190600"/>
            <a:ext cx="538500" cy="71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4" name="Google Shape;94;p6"/>
          <p:cNvSpPr txBox="1">
            <a:spLocks noGrp="1"/>
          </p:cNvSpPr>
          <p:nvPr>
            <p:ph type="sldNum" idx="12"/>
          </p:nvPr>
        </p:nvSpPr>
        <p:spPr>
          <a:xfrm>
            <a:off x="8635625" y="6335500"/>
            <a:ext cx="469800" cy="5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432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2108200"/>
            <a:ext cx="8305800" cy="110744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3" name="Google Shape;173;p11"/>
          <p:cNvSpPr/>
          <p:nvPr/>
        </p:nvSpPr>
        <p:spPr>
          <a:xfrm>
            <a:off x="-164200" y="914900"/>
            <a:ext cx="550500" cy="7340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4" name="Google Shape;174;p11"/>
          <p:cNvSpPr/>
          <p:nvPr/>
        </p:nvSpPr>
        <p:spPr>
          <a:xfrm>
            <a:off x="8204500" y="5198400"/>
            <a:ext cx="447000" cy="596000"/>
          </a:xfrm>
          <a:prstGeom prst="donut">
            <a:avLst>
              <a:gd name="adj" fmla="val 186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5" name="Google Shape;175;p11"/>
          <p:cNvSpPr/>
          <p:nvPr/>
        </p:nvSpPr>
        <p:spPr>
          <a:xfrm>
            <a:off x="100425" y="-262567"/>
            <a:ext cx="741600" cy="988800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6" name="Google Shape;176;p11"/>
          <p:cNvSpPr/>
          <p:nvPr/>
        </p:nvSpPr>
        <p:spPr>
          <a:xfrm>
            <a:off x="419100" y="914900"/>
            <a:ext cx="188100" cy="250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7" name="Google Shape;177;p11"/>
          <p:cNvSpPr/>
          <p:nvPr/>
        </p:nvSpPr>
        <p:spPr>
          <a:xfrm>
            <a:off x="8333725" y="5976667"/>
            <a:ext cx="978600" cy="13048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8" name="Google Shape;178;p11"/>
          <p:cNvSpPr/>
          <p:nvPr/>
        </p:nvSpPr>
        <p:spPr>
          <a:xfrm>
            <a:off x="741750" y="5933000"/>
            <a:ext cx="397500" cy="530000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9" name="Google Shape;179;p11"/>
          <p:cNvSpPr/>
          <p:nvPr/>
        </p:nvSpPr>
        <p:spPr>
          <a:xfrm>
            <a:off x="8956300" y="5411595"/>
            <a:ext cx="287100" cy="382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0" name="Google Shape;180;p11"/>
          <p:cNvSpPr/>
          <p:nvPr/>
        </p:nvSpPr>
        <p:spPr>
          <a:xfrm>
            <a:off x="-164200" y="5703600"/>
            <a:ext cx="741600" cy="988800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1" name="Google Shape;181;p11"/>
          <p:cNvSpPr/>
          <p:nvPr/>
        </p:nvSpPr>
        <p:spPr>
          <a:xfrm>
            <a:off x="8568725" y="6290000"/>
            <a:ext cx="508500" cy="6780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2" name="Google Shape;182;p11"/>
          <p:cNvSpPr/>
          <p:nvPr/>
        </p:nvSpPr>
        <p:spPr>
          <a:xfrm>
            <a:off x="8077475" y="298833"/>
            <a:ext cx="304800" cy="4064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3" name="Google Shape;183;p11"/>
          <p:cNvSpPr/>
          <p:nvPr/>
        </p:nvSpPr>
        <p:spPr>
          <a:xfrm>
            <a:off x="8553248" y="437831"/>
            <a:ext cx="585600" cy="780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4" name="Google Shape;184;p11"/>
          <p:cNvSpPr/>
          <p:nvPr/>
        </p:nvSpPr>
        <p:spPr>
          <a:xfrm>
            <a:off x="8876350" y="1583100"/>
            <a:ext cx="447000" cy="596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5" name="Google Shape;185;p11"/>
          <p:cNvSpPr/>
          <p:nvPr/>
        </p:nvSpPr>
        <p:spPr>
          <a:xfrm>
            <a:off x="8449000" y="298833"/>
            <a:ext cx="794400" cy="10592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6" name="Google Shape;186;p11"/>
          <p:cNvSpPr/>
          <p:nvPr/>
        </p:nvSpPr>
        <p:spPr>
          <a:xfrm>
            <a:off x="100425" y="5107500"/>
            <a:ext cx="304800" cy="406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7" name="Google Shape;187;p11"/>
          <p:cNvSpPr txBox="1">
            <a:spLocks noGrp="1"/>
          </p:cNvSpPr>
          <p:nvPr>
            <p:ph type="sldNum" idx="12"/>
          </p:nvPr>
        </p:nvSpPr>
        <p:spPr>
          <a:xfrm>
            <a:off x="4337100" y="6335500"/>
            <a:ext cx="469800" cy="5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2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1212067"/>
            <a:ext cx="5275500" cy="8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2034344"/>
            <a:ext cx="5275500" cy="37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6335500"/>
            <a:ext cx="4698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3970123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1444339" y="2840184"/>
            <a:ext cx="6546273" cy="1953491"/>
          </a:xfrm>
          <a:prstGeom prst="rect">
            <a:avLst/>
          </a:prstGeom>
          <a:solidFill>
            <a:srgbClr val="92D050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HẰNG ĐẲNG THỨC ĐÁNG NHỚ</a:t>
            </a:r>
            <a:endParaRPr sz="4000" b="1" dirty="0">
              <a:solidFill>
                <a:srgbClr val="4A5C6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" name="Google Shape;412;p18"/>
          <p:cNvSpPr txBox="1">
            <a:spLocks noGrp="1"/>
          </p:cNvSpPr>
          <p:nvPr>
            <p:ph type="subTitle" idx="1"/>
          </p:nvPr>
        </p:nvSpPr>
        <p:spPr>
          <a:xfrm>
            <a:off x="2857501" y="1362299"/>
            <a:ext cx="2971801" cy="10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40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sz="40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191" y="497369"/>
            <a:ext cx="1496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Tiết</a:t>
            </a:r>
            <a:r>
              <a:rPr lang="en-US" sz="36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8: </a:t>
            </a:r>
            <a:endParaRPr lang="en-US" sz="36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94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0891"/>
            <a:ext cx="8333386" cy="6477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825835" y="5334000"/>
            <a:ext cx="0" cy="228600"/>
          </a:xfrm>
          <a:prstGeom prst="line">
            <a:avLst/>
          </a:prstGeom>
          <a:ln w="34925" cmpd="sng">
            <a:solidFill>
              <a:schemeClr val="bg1">
                <a:alpha val="5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9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xmlns="" id="{93BECCBC-FABB-488A-8C40-C33C519DAC3F}"/>
              </a:ext>
            </a:extLst>
          </p:cNvPr>
          <p:cNvSpPr txBox="1"/>
          <p:nvPr/>
        </p:nvSpPr>
        <p:spPr>
          <a:xfrm>
            <a:off x="-27709" y="20782"/>
            <a:ext cx="914400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33/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16&lt;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00200" y="990600"/>
            <a:ext cx="469151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a) (2 +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b) (5 – 3x)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c) (5 – 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)(5 + 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d) (5x – 1)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e) (2x – y)(4x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+ 2xy + y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f) (x + 3)(x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3x + 9)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4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3505200" y="304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400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1066800"/>
            <a:ext cx="8094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+ 2.2.xy + 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HĐT (1))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4 + 4xy +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25908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2.5.3x + (3x)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HĐT (2))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25 – 30x + 9x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4160964"/>
            <a:ext cx="6781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(x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HĐT (3))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25 –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143926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a)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72166" y="274320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b)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58311" y="427738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c)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122275" y="1143926"/>
            <a:ext cx="152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 +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33496" y="2710189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(5 – 3x)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47547" y="4277380"/>
            <a:ext cx="2544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(5 –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)(5 +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17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sp>
        <p:nvSpPr>
          <p:cNvPr id="3" name="Rectangle 2"/>
          <p:cNvSpPr/>
          <p:nvPr/>
        </p:nvSpPr>
        <p:spPr>
          <a:xfrm>
            <a:off x="1058418" y="1167455"/>
            <a:ext cx="8170163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  = (5x)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3.(5x)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.1 + 3.5x.1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1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HĐT (5))</a:t>
            </a:r>
          </a:p>
          <a:p>
            <a:pPr algn="just">
              <a:spcBef>
                <a:spcPts val="600"/>
              </a:spcBef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= 125x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75x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+ 15x – 1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1018" y="68580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d)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9094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400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7637" y="2885420"/>
            <a:ext cx="80010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(2x – y).[(2x)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+ 2x.y + y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algn="just">
              <a:spcBef>
                <a:spcPts val="600"/>
              </a:spcBef>
            </a:pP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(2x)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y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(Áp dụng HĐT (7))</a:t>
            </a:r>
          </a:p>
          <a:p>
            <a:pPr algn="just">
              <a:spcBef>
                <a:spcPts val="600"/>
              </a:spcBef>
            </a:pP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8x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2800" b="0" i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y</a:t>
            </a:r>
            <a:r>
              <a:rPr lang="es-ES" sz="2800" b="0" i="0" baseline="3000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lang="es-E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2275" y="236220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e)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482436" y="685800"/>
            <a:ext cx="14430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(5x – 1)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4982" y="2362200"/>
            <a:ext cx="3733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(2x – y).(4x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+ 2xy + y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0709" y="5195278"/>
            <a:ext cx="66778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(x + 3)(x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x.3 + 3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+ 3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HĐT (6))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+ 27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0764" y="4685913"/>
            <a:ext cx="2985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 + 3)(x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3x + 9)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0747" y="4672058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f)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964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xmlns="" id="{93BECCBC-FABB-488A-8C40-C33C519DAC3F}"/>
              </a:ext>
            </a:extLst>
          </p:cNvPr>
          <p:cNvSpPr txBox="1"/>
          <p:nvPr/>
        </p:nvSpPr>
        <p:spPr>
          <a:xfrm>
            <a:off x="-27709" y="20782"/>
            <a:ext cx="914400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22218" y="544460"/>
            <a:ext cx="560602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gọn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a. (x + y)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(x – y)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b. 2(x – y)(x + y) + (x + y)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(x – y)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566" y="1929455"/>
            <a:ext cx="16954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0966" y="3360616"/>
            <a:ext cx="579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= x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+ 2xy + y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x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2xy + </a:t>
            </a:r>
            <a:r>
              <a:rPr lang="es-E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E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</a:t>
            </a:r>
            <a:endParaRPr lang="es-E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3500" y="2549974"/>
            <a:ext cx="522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97135" y="2549974"/>
            <a:ext cx="2746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 +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(x –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s-E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9768" y="4191000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2x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+ 2y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s-E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11410" y="3360616"/>
            <a:ext cx="2157447" cy="6594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810000" y="3360616"/>
            <a:ext cx="2157447" cy="6839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133600" y="2811584"/>
            <a:ext cx="208860" cy="54903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810000" y="2971800"/>
            <a:ext cx="533400" cy="3888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6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  <p:sp>
        <p:nvSpPr>
          <p:cNvPr id="4" name="Rectangle 3"/>
          <p:cNvSpPr/>
          <p:nvPr/>
        </p:nvSpPr>
        <p:spPr>
          <a:xfrm>
            <a:off x="1111936" y="2031324"/>
            <a:ext cx="8066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2(x 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y)(x + y) + (x +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(x –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s-E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</a:t>
            </a:r>
            <a:endParaRPr lang="es-E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044" y="203132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0357" y="2905504"/>
            <a:ext cx="636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= (x+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+2( x+ y).(x- y) +(x- </a:t>
            </a:r>
            <a:r>
              <a:rPr lang="es-E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y)</a:t>
            </a:r>
            <a:r>
              <a:rPr lang="es-E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  </a:t>
            </a:r>
            <a:endParaRPr lang="es-E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3913" y="4393940"/>
            <a:ext cx="7368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[(x + y) + (x – y)]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s-E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827721" y="2362208"/>
            <a:ext cx="2051262" cy="6232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05850" y="2362208"/>
            <a:ext cx="1144533" cy="62322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45286" y="2362208"/>
            <a:ext cx="486830" cy="62322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2044" y="3932275"/>
            <a:ext cx="75857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latin typeface="+mj-lt"/>
              </a:rPr>
              <a:t>(áp dụng hằng đẳng thức thứ 1với A = x+ y, B = x- y)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0521" y="34391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8358" y="3423466"/>
            <a:ext cx="1124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A.B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45783" y="342044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0408" y="492431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(x + y + x – y)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14400" y="542253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=(2x)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lvl="0" algn="just"/>
            <a:r>
              <a:rPr lang="es-E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4x</a:t>
            </a:r>
            <a:r>
              <a:rPr lang="es-E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s-E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204" y="1143000"/>
            <a:ext cx="16954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852" y="-27709"/>
            <a:ext cx="93583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0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/>
      <p:bldP spid="13" grpId="0"/>
      <p:bldP spid="14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xmlns="" id="{93BECCBC-FABB-488A-8C40-C33C519DAC3F}"/>
              </a:ext>
            </a:extLst>
          </p:cNvPr>
          <p:cNvSpPr txBox="1"/>
          <p:nvPr/>
        </p:nvSpPr>
        <p:spPr>
          <a:xfrm>
            <a:off x="-27709" y="20782"/>
            <a:ext cx="914400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3:36/trang17&lt;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706582"/>
            <a:ext cx="44935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a) 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+ 4x + 4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x = 98.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b) 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+ 3x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+ 3x + 1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x = 99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84" y="2091577"/>
            <a:ext cx="17002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28769" y="4660428"/>
            <a:ext cx="6135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98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(98 + 2)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 100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 10000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8738" y="2891925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133600" y="2905780"/>
            <a:ext cx="1786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+ 4x + 4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18685" y="3581400"/>
            <a:ext cx="2557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+ 2.x.2 + 2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5416" y="4137208"/>
            <a:ext cx="157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(x + 2)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531" y="-69273"/>
            <a:ext cx="93583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9092" y="38100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99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(99 + 1)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 100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 1000000</a:t>
            </a:r>
            <a:endParaRPr lang="en-US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77887"/>
            <a:ext cx="17002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08347" y="1752600"/>
            <a:ext cx="3215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+ 3x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+ 3x + 1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56589" y="2438400"/>
            <a:ext cx="3897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+ 3.x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.1 + 3.x.1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+ 1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0444" y="3167390"/>
            <a:ext cx="157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(x + 1)</a:t>
            </a:r>
            <a:r>
              <a:rPr lang="en-US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37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287</Words>
  <Application>Microsoft Office PowerPoint</Application>
  <PresentationFormat>On-screen Show (4:3)</PresentationFormat>
  <Paragraphs>81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Puck template</vt:lpstr>
      <vt:lpstr>HẰNG ĐẲNG THỨC ĐÁNG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HẰNG ĐẲNG THỨC ĐÁNG NHỚ</dc:title>
  <dc:creator>ASUS</dc:creator>
  <cp:lastModifiedBy>ASUS</cp:lastModifiedBy>
  <cp:revision>15</cp:revision>
  <dcterms:created xsi:type="dcterms:W3CDTF">2021-09-22T13:46:44Z</dcterms:created>
  <dcterms:modified xsi:type="dcterms:W3CDTF">2021-09-23T07:49:45Z</dcterms:modified>
</cp:coreProperties>
</file>